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83152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1b2a3cedf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71b2a3cedf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1b2a3cedf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71b2a3cedf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1b2a3cedf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71b2a3cedf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1b2a3ced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71b2a3ced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1b2a3ced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71b2a3ced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1b2a3cedf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71b2a3cedf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1b2a3cedf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71b2a3cedf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1b2a3cedf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71b2a3cedf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1b2a3cedf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71b2a3cedf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7962900" y="6375400"/>
            <a:ext cx="107315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rgbClr val="4E6A1D"/>
                </a:solidFill>
                <a:latin typeface="Arial"/>
                <a:ea typeface="Arial"/>
                <a:cs typeface="Arial"/>
                <a:sym typeface="Arial"/>
              </a:rPr>
              <a:t>Page </a:t>
            </a:r>
            <a:fld id="{00000000-1234-1234-1234-123412341234}" type="slidenum">
              <a:rPr lang="fr-FR" sz="1800" b="1" i="0" u="none" strike="noStrike" cap="none">
                <a:solidFill>
                  <a:srgbClr val="4E6A1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800" b="1">
              <a:solidFill>
                <a:srgbClr val="4E6A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 descr="ImaImfdsage1azedfkjhge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88913"/>
            <a:ext cx="9144000" cy="15160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drive.google.com/file/d/15OXJjF_DKxff8SwLlgr2tQtBCdOedqz4/view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3" descr="Imfdsage1azedfkjh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3"/>
          <p:cNvSpPr txBox="1"/>
          <p:nvPr/>
        </p:nvSpPr>
        <p:spPr>
          <a:xfrm>
            <a:off x="765963" y="1792950"/>
            <a:ext cx="7612200" cy="16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Pridevi III deklinacije</a:t>
            </a:r>
            <a:endParaRPr sz="48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i="1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0" name="Google Shape;50;p13" title="Beautiful Relaxing Music Pachelbel - Forest Garden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44225" y="21097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6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148725" y="2115250"/>
            <a:ext cx="89073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Pl. N.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	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s     a     p    i     e     n     t     i    u    m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D.         s    a    p    i    e    n    t    i    b    u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 s    a    p    i    e    n    t    i    b    u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6634850" y="3056725"/>
            <a:ext cx="2065800" cy="5793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2"/>
          <p:cNvSpPr/>
          <p:nvPr/>
        </p:nvSpPr>
        <p:spPr>
          <a:xfrm>
            <a:off x="8295825" y="2565100"/>
            <a:ext cx="672300" cy="5793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2"/>
          <p:cNvSpPr/>
          <p:nvPr/>
        </p:nvSpPr>
        <p:spPr>
          <a:xfrm>
            <a:off x="8383800" y="3890800"/>
            <a:ext cx="6723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2"/>
          <p:cNvSpPr/>
          <p:nvPr/>
        </p:nvSpPr>
        <p:spPr>
          <a:xfrm>
            <a:off x="8339850" y="4447674"/>
            <a:ext cx="672300" cy="5793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2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6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3"/>
          <p:cNvSpPr txBox="1"/>
          <p:nvPr/>
        </p:nvSpPr>
        <p:spPr>
          <a:xfrm>
            <a:off x="363550" y="2098725"/>
            <a:ext cx="86100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N.                f       e       l       i       x 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    f     e     l      i     c     i 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D.               f     e     l      i      c  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felicem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felicem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felix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          f        e       l       i       x  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    f      e     l      i      c    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0" name="Google Shape;140;p23"/>
          <p:cNvSpPr/>
          <p:nvPr/>
        </p:nvSpPr>
        <p:spPr>
          <a:xfrm>
            <a:off x="6296150" y="4808875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3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4"/>
          <p:cNvSpPr txBox="1"/>
          <p:nvPr/>
        </p:nvSpPr>
        <p:spPr>
          <a:xfrm>
            <a:off x="148725" y="2115250"/>
            <a:ext cx="89073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Pl. N.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	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	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  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     e     l     i     c     i    u    m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D.           f    e    l    i    c    i    b    u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felic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  f     e    l    i    c    i    b    u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24"/>
          <p:cNvSpPr/>
          <p:nvPr/>
        </p:nvSpPr>
        <p:spPr>
          <a:xfrm>
            <a:off x="5382000" y="3023675"/>
            <a:ext cx="2065800" cy="5793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4"/>
          <p:cNvSpPr/>
          <p:nvPr/>
        </p:nvSpPr>
        <p:spPr>
          <a:xfrm>
            <a:off x="6775500" y="2548575"/>
            <a:ext cx="672300" cy="5793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4"/>
          <p:cNvSpPr/>
          <p:nvPr/>
        </p:nvSpPr>
        <p:spPr>
          <a:xfrm>
            <a:off x="6775500" y="3890800"/>
            <a:ext cx="6723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4"/>
          <p:cNvSpPr/>
          <p:nvPr/>
        </p:nvSpPr>
        <p:spPr>
          <a:xfrm>
            <a:off x="6775500" y="4414624"/>
            <a:ext cx="672300" cy="5793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4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6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/>
        </p:nvSpPr>
        <p:spPr>
          <a:xfrm>
            <a:off x="219075" y="546100"/>
            <a:ext cx="42924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Vokalske osnove</a:t>
            </a:r>
            <a:endParaRPr sz="36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14"/>
          <p:cNvSpPr txBox="1"/>
          <p:nvPr/>
        </p:nvSpPr>
        <p:spPr>
          <a:xfrm>
            <a:off x="556350" y="1720450"/>
            <a:ext cx="8031300" cy="51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Pridevi III deklinacije se menjaju po vokalskim osnovama, a dele se u tri grupe: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81000" algn="just" rtl="0">
              <a:spcBef>
                <a:spcPts val="0"/>
              </a:spcBef>
              <a:spcAft>
                <a:spcPts val="0"/>
              </a:spcAft>
              <a:buClr>
                <a:srgbClr val="4E6A1D"/>
              </a:buClr>
              <a:buSzPts val="2400"/>
              <a:buFont typeface="Georgia"/>
              <a:buChar char="❖"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pridevi sa 3 završetka (za m., f., n. rod):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-er,   -eris,   -ere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celer, celeris, celere = brz, brza brzo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-er,   -ris,     -re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acer,  acris,  acre = oštar, oštra, oštro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81000" algn="just" rtl="0">
              <a:spcBef>
                <a:spcPts val="0"/>
              </a:spcBef>
              <a:spcAft>
                <a:spcPts val="0"/>
              </a:spcAft>
              <a:buClr>
                <a:srgbClr val="4E6A1D"/>
              </a:buClr>
              <a:buSzPts val="2400"/>
              <a:buFont typeface="Georgia"/>
              <a:buChar char="❖"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pridevi sa 2 završetka (za m./f., n. rod):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    -is,    -e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    dulcis, dulce = sladak, slatka, slatko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81000" algn="just" rtl="0">
              <a:spcBef>
                <a:spcPts val="0"/>
              </a:spcBef>
              <a:spcAft>
                <a:spcPts val="0"/>
              </a:spcAft>
              <a:buClr>
                <a:srgbClr val="4E6A1D"/>
              </a:buClr>
              <a:buSzPts val="2400"/>
              <a:buFont typeface="Georgia"/>
              <a:buChar char="❖"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pridevi sa 1 završetkom (za m./f./n. rod):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-ns        sapiens = mudar, mudra, mudro</a:t>
            </a:r>
            <a:endParaRPr sz="2400" b="1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- x         felix = srećan, srećna, srećno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4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6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6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600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600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600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600"/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600"/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600"/>
                                        <p:tgtEl>
                                          <p:spTgt spid="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600"/>
                                        <p:tgtEl>
                                          <p:spTgt spid="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600"/>
                                        <p:tgtEl>
                                          <p:spTgt spid="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5"/>
          <p:cNvSpPr txBox="1"/>
          <p:nvPr/>
        </p:nvSpPr>
        <p:spPr>
          <a:xfrm>
            <a:off x="589350" y="2115250"/>
            <a:ext cx="79653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N.     celer 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fr-FR" sz="3000" b="1" dirty="0" err="1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celeris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		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    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e    l    e    r    i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    e    l    e    r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celerem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celerem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celer   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celeris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    c      e      l      e      r  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4" name="Google Shape;64;p15"/>
          <p:cNvSpPr/>
          <p:nvPr/>
        </p:nvSpPr>
        <p:spPr>
          <a:xfrm>
            <a:off x="6544025" y="4858450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589350" y="2115250"/>
            <a:ext cx="79653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Pl. N.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celeres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  c     e    l    e    r    i    u    m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c    e    l    e    r    i    b    u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-FR" sz="3000" b="1" dirty="0" err="1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 celer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celeres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 celer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c     e    l    e    r    i    b    u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16"/>
          <p:cNvSpPr/>
          <p:nvPr/>
        </p:nvSpPr>
        <p:spPr>
          <a:xfrm>
            <a:off x="5535975" y="3007600"/>
            <a:ext cx="20658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/>
          <p:nvPr/>
        </p:nvSpPr>
        <p:spPr>
          <a:xfrm>
            <a:off x="7601775" y="2515525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/>
          <p:nvPr/>
        </p:nvSpPr>
        <p:spPr>
          <a:xfrm>
            <a:off x="7601775" y="3890800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7601775" y="4357175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6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1090650" y="2098725"/>
            <a:ext cx="69627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N.        acer 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fr-FR" sz="3000" b="1" dirty="0" err="1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acris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acre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      c      r      i  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D.    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      c      r  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acrem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acrem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acre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   acer 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acris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 acre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         a      c      r  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17"/>
          <p:cNvSpPr/>
          <p:nvPr/>
        </p:nvSpPr>
        <p:spPr>
          <a:xfrm>
            <a:off x="6048275" y="4825400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7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589350" y="2115250"/>
            <a:ext cx="79653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Pl. N.       acres 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acres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     a      c      r    i    u    m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D.           a     c     r     i     b     u 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acres 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 acres 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acr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  a     c     r     i     b     u 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1" name="Google Shape;91;p18"/>
          <p:cNvSpPr/>
          <p:nvPr/>
        </p:nvSpPr>
        <p:spPr>
          <a:xfrm>
            <a:off x="5040225" y="3007600"/>
            <a:ext cx="20658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8"/>
          <p:cNvSpPr/>
          <p:nvPr/>
        </p:nvSpPr>
        <p:spPr>
          <a:xfrm>
            <a:off x="6841575" y="2515525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6841575" y="3874275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8"/>
          <p:cNvSpPr/>
          <p:nvPr/>
        </p:nvSpPr>
        <p:spPr>
          <a:xfrm>
            <a:off x="6841575" y="4357175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8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6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1090650" y="2098725"/>
            <a:ext cx="78828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N.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dulcis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	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dulcis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    d      u      l      c      i  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D.                 d      u      l      c  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dulcem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dulcem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dulcis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dulcis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         d      u      l      c  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9"/>
          <p:cNvSpPr/>
          <p:nvPr/>
        </p:nvSpPr>
        <p:spPr>
          <a:xfrm>
            <a:off x="6824950" y="4825400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 txBox="1"/>
          <p:nvPr/>
        </p:nvSpPr>
        <p:spPr>
          <a:xfrm>
            <a:off x="589350" y="2115250"/>
            <a:ext cx="79653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Pl. N.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	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	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   d    u    l    c     i    u    m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D.          d    u    l    c    i    b    u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dulces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dulc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i a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  d    u    l    c    i    b    u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5122850" y="3024125"/>
            <a:ext cx="20658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0"/>
          <p:cNvSpPr/>
          <p:nvPr/>
        </p:nvSpPr>
        <p:spPr>
          <a:xfrm>
            <a:off x="7122375" y="2532050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0"/>
          <p:cNvSpPr/>
          <p:nvPr/>
        </p:nvSpPr>
        <p:spPr>
          <a:xfrm>
            <a:off x="7122375" y="3857750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0"/>
          <p:cNvSpPr/>
          <p:nvPr/>
        </p:nvSpPr>
        <p:spPr>
          <a:xfrm>
            <a:off x="7122375" y="4357175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0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6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/>
        </p:nvSpPr>
        <p:spPr>
          <a:xfrm>
            <a:off x="219075" y="546100"/>
            <a:ext cx="389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Primeri promene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1"/>
          <p:cNvSpPr txBox="1"/>
          <p:nvPr/>
        </p:nvSpPr>
        <p:spPr>
          <a:xfrm>
            <a:off x="363550" y="2098725"/>
            <a:ext cx="8610000" cy="3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N.             s      a      p      i      e      n      s 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sr-Latn-RS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         s     a     p     i     e     n     t     i     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D.        s       a       p       i       e       n       t   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Acc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.  </a:t>
            </a:r>
            <a:r>
              <a:rPr lang="fr-FR" sz="3000" b="1" dirty="0" err="1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sapientem</a:t>
            </a:r>
            <a:r>
              <a:rPr lang="fr-FR" sz="3000" b="1" dirty="0" smtClean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</a:t>
            </a:r>
            <a:r>
              <a:rPr lang="fr-FR" sz="3000" b="1" dirty="0" err="1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sapientem</a:t>
            </a: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sapiens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V.             s       a      p      i      e      n      s 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4E6A1D"/>
                </a:solidFill>
                <a:latin typeface="Georgia"/>
                <a:ea typeface="Georgia"/>
                <a:cs typeface="Georgia"/>
                <a:sym typeface="Georgia"/>
              </a:rPr>
              <a:t>       Ab.      s      a       p       i       e       n       t       i</a:t>
            </a: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4E6A1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21"/>
          <p:cNvSpPr/>
          <p:nvPr/>
        </p:nvSpPr>
        <p:spPr>
          <a:xfrm>
            <a:off x="8146975" y="4759300"/>
            <a:ext cx="760200" cy="660900"/>
          </a:xfrm>
          <a:prstGeom prst="ellipse">
            <a:avLst/>
          </a:prstGeom>
          <a:noFill/>
          <a:ln w="1905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1"/>
          <p:cNvSpPr/>
          <p:nvPr/>
        </p:nvSpPr>
        <p:spPr>
          <a:xfrm>
            <a:off x="7882575" y="6411825"/>
            <a:ext cx="1090800" cy="33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Georgia"/>
                <a:ea typeface="Georgia"/>
                <a:cs typeface="Georgia"/>
                <a:sym typeface="Georgia"/>
              </a:rPr>
              <a:t>PSegedi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6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6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6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On-screen Show (4:3)</PresentationFormat>
  <Paragraphs>107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Piroska</dc:creator>
  <cp:lastModifiedBy>Piroska</cp:lastModifiedBy>
  <cp:revision>1</cp:revision>
  <dcterms:modified xsi:type="dcterms:W3CDTF">2020-04-14T05:51:43Z</dcterms:modified>
</cp:coreProperties>
</file>